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  <p:sldMasterId id="2147483696" r:id="rId2"/>
    <p:sldMasterId id="2147483692" r:id="rId3"/>
    <p:sldMasterId id="2147483690" r:id="rId4"/>
    <p:sldMasterId id="2147483722" r:id="rId5"/>
    <p:sldMasterId id="2147483724" r:id="rId6"/>
    <p:sldMasterId id="2147483726" r:id="rId7"/>
    <p:sldMasterId id="2147483728" r:id="rId8"/>
    <p:sldMasterId id="2147483731" r:id="rId9"/>
    <p:sldMasterId id="2147483733" r:id="rId10"/>
    <p:sldMasterId id="2147483735" r:id="rId11"/>
    <p:sldMasterId id="2147483737" r:id="rId12"/>
    <p:sldMasterId id="2147483706" r:id="rId13"/>
    <p:sldMasterId id="2147483708" r:id="rId14"/>
    <p:sldMasterId id="2147483710" r:id="rId15"/>
    <p:sldMasterId id="2147483739" r:id="rId16"/>
  </p:sldMasterIdLst>
  <p:notesMasterIdLst>
    <p:notesMasterId r:id="rId36"/>
  </p:notesMasterIdLst>
  <p:handoutMasterIdLst>
    <p:handoutMasterId r:id="rId37"/>
  </p:handoutMasterIdLst>
  <p:sldIdLst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8" r:id="rId26"/>
    <p:sldId id="267" r:id="rId27"/>
    <p:sldId id="269" r:id="rId28"/>
    <p:sldId id="270" r:id="rId29"/>
    <p:sldId id="271" r:id="rId30"/>
    <p:sldId id="272" r:id="rId31"/>
    <p:sldId id="273" r:id="rId32"/>
    <p:sldId id="274" r:id="rId33"/>
    <p:sldId id="257" r:id="rId34"/>
    <p:sldId id="276" r:id="rId35"/>
  </p:sldIdLst>
  <p:sldSz cx="9144000" cy="5143500" type="screen16x9"/>
  <p:notesSz cx="9144000" cy="6858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93"/>
    <a:srgbClr val="B061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237"/>
  </p:normalViewPr>
  <p:slideViewPr>
    <p:cSldViewPr snapToGrid="0" snapToObjects="1">
      <p:cViewPr varScale="1">
        <p:scale>
          <a:sx n="105" d="100"/>
          <a:sy n="105" d="100"/>
        </p:scale>
        <p:origin x="758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83" d="100"/>
          <a:sy n="183" d="100"/>
        </p:scale>
        <p:origin x="432" y="19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8578F4E-F620-2547-B893-40D482589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E097009-5672-2D45-B0E7-0CFF780572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92D6B-DEE4-9C42-A4BE-680507389628}" type="datetimeFigureOut">
              <a:rPr lang="de-DE" smtClean="0"/>
              <a:t>06.03.2026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E88F17-14A7-E04D-92D9-38AFB406A6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22D3761-294F-E145-8B51-3F843F58CA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31DE9-0CDF-084F-93E0-31652B2589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6530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F5415-EAF7-C643-BE14-BC9189A85C39}" type="datetimeFigureOut">
              <a:rPr lang="de-DE" smtClean="0"/>
              <a:t>06.03.2026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365D9-27CB-0C41-AF97-B9902475EF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2833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534B183A-10CB-4042-9AAF-0DA8E6998C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596" y="1079937"/>
            <a:ext cx="8236934" cy="1939115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z="44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8C921ACC-7A5E-BB43-9244-465A749BB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970" y="3019096"/>
            <a:ext cx="8237518" cy="845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80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1488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MP 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C9563C89-BBC8-6347-885B-959B0BC96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263" y="1492248"/>
            <a:ext cx="8055848" cy="30881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2800" indent="-172800">
              <a:lnSpc>
                <a:spcPct val="100000"/>
              </a:lnSpc>
              <a:buFont typeface="Wingdings" panose="05000000000000000000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9200" indent="-171450">
              <a:spcBef>
                <a:spcPts val="600"/>
              </a:spcBef>
              <a:buFont typeface="Arial" panose="020B0604020202020204" pitchFamily="34" charset="0"/>
              <a:buChar char="−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Mastertextformat</a:t>
            </a:r>
          </a:p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461D0ADE-3679-0B41-B7C4-9339D1DF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65" y="115331"/>
            <a:ext cx="7235838" cy="809174"/>
          </a:xfrm>
          <a:prstGeom prst="rect">
            <a:avLst/>
          </a:prstGeom>
        </p:spPr>
        <p:txBody>
          <a:bodyPr lIns="36000" tIns="36000" rIns="36000" bIns="0" anchor="b"/>
          <a:lstStyle>
            <a:lvl1pPr algn="r">
              <a:lnSpc>
                <a:spcPct val="80000"/>
              </a:lnSpc>
              <a:defRPr sz="2800" cap="all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8DBB42F1-B629-604F-8DBD-4746C7E69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2866" y="933080"/>
            <a:ext cx="7237227" cy="40641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FontTx/>
              <a:buNone/>
              <a:defRPr sz="1400" b="0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8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MP 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710FEBC2-6134-8847-ACB8-1CD8BBFD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65" y="115331"/>
            <a:ext cx="7235838" cy="809174"/>
          </a:xfrm>
          <a:prstGeom prst="rect">
            <a:avLst/>
          </a:prstGeom>
        </p:spPr>
        <p:txBody>
          <a:bodyPr lIns="36000" tIns="36000" rIns="36000" bIns="0" anchor="b"/>
          <a:lstStyle>
            <a:lvl1pPr algn="r">
              <a:lnSpc>
                <a:spcPct val="80000"/>
              </a:lnSpc>
              <a:defRPr sz="2800" cap="all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9FAB8127-AD52-5842-B819-C896BED88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2866" y="933080"/>
            <a:ext cx="7237227" cy="40641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FontTx/>
              <a:buNone/>
              <a:defRPr sz="1400" b="0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27903533-1F14-C049-9398-3B9DC0A73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263" y="1492249"/>
            <a:ext cx="8055848" cy="11159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Wingdings" panose="05000000000000000000" pitchFamily="2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Mastertextformat bearbeiten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A0CAD699-156D-0B49-BD45-29FFA2100A8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7294" y="2852758"/>
            <a:ext cx="1727668" cy="172767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C7AB0AEC-A87D-9F47-B104-562FEBDE05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437044" y="2852758"/>
            <a:ext cx="1727668" cy="1727670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6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75FF14A4-292D-8547-9EEB-52D42AA132D3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4305038" y="2852758"/>
            <a:ext cx="1727668" cy="172767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lang="de-AT" sz="16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16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Bild</a:t>
            </a:r>
            <a:endParaRPr lang="de-AT" dirty="0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6755CEB4-C122-AD42-8578-00F0B6DF2E9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8818" y="2852758"/>
            <a:ext cx="1727668" cy="172767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lang="de-AT" sz="16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22976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MP 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D9748F18-D699-D14B-AEEC-25D08E8E064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6263" y="1492248"/>
            <a:ext cx="3779837" cy="30956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00000"/>
              </a:lnSpc>
              <a:buFont typeface="Wingdings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9200" indent="-171450">
              <a:spcBef>
                <a:spcPts val="600"/>
              </a:spcBef>
              <a:buFont typeface="Arial" panose="020B0604020202020204" pitchFamily="34" charset="0"/>
              <a:buChar char="−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Mastertextformat </a:t>
            </a:r>
            <a:br>
              <a:rPr lang="de-DE" dirty="0"/>
            </a:br>
            <a:r>
              <a:rPr lang="de-DE" dirty="0"/>
              <a:t>bearbeiten</a:t>
            </a:r>
          </a:p>
          <a:p>
            <a:pPr lvl="1"/>
            <a:r>
              <a:rPr lang="de-DE" dirty="0"/>
              <a:t>Mastertext bearbeiten</a:t>
            </a:r>
          </a:p>
          <a:p>
            <a:pPr lvl="1"/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7900" y="1492248"/>
            <a:ext cx="3783867" cy="309562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buFont typeface="Wingdings" pitchFamily="2" charset="2"/>
              <a:buChar char="§"/>
              <a:defRPr lang="de-DE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9200" indent="-171450">
              <a:spcBef>
                <a:spcPts val="600"/>
              </a:spcBef>
              <a:buFont typeface="Arial" panose="020B0604020202020204" pitchFamily="34" charset="0"/>
              <a:buChar char="−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Mastertext bearbeiten</a:t>
            </a:r>
            <a:endParaRPr lang="en-US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A050716-409E-384B-AEB5-96983205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65" y="115331"/>
            <a:ext cx="7235838" cy="809174"/>
          </a:xfrm>
          <a:prstGeom prst="rect">
            <a:avLst/>
          </a:prstGeom>
        </p:spPr>
        <p:txBody>
          <a:bodyPr lIns="36000" tIns="36000" rIns="36000" bIns="0" anchor="b"/>
          <a:lstStyle>
            <a:lvl1pPr algn="r">
              <a:lnSpc>
                <a:spcPct val="80000"/>
              </a:lnSpc>
              <a:defRPr sz="2800" cap="all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F142061E-9472-4549-8596-45CC508AFEB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392866" y="933080"/>
            <a:ext cx="7237227" cy="40641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FontTx/>
              <a:buNone/>
              <a:defRPr sz="1400" b="0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302CEDC5-8BC7-114C-9FFD-6115F3A3B00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79388" y="2139194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endParaRPr lang="de-AT" dirty="0"/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32771251-847F-464A-82F2-0B071358EC5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869604" y="2139194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endParaRPr lang="de-AT" dirty="0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1177F7B5-6024-1D49-89E7-EEC09E72892D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160415" y="2139194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95F9006F-FE30-2C46-A0E1-86BB67B769A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579388" y="3434595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83263227-B021-3C4D-92EE-01305BDFB36B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1869604" y="3433688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20" name="Bildplatzhalter 6">
            <a:extLst>
              <a:ext uri="{FF2B5EF4-FFF2-40B4-BE49-F238E27FC236}">
                <a16:creationId xmlns:a16="http://schemas.microsoft.com/office/drawing/2014/main" id="{A66FDA77-4911-2D46-A7F1-E6D2AB4C39FC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3160415" y="3433688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92811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rünser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EB244D8F-C660-624B-AC3E-90FAE4771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596" y="1079937"/>
            <a:ext cx="8236934" cy="1939115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z="44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34B961F8-D8A6-CB49-8E83-7D6F265C6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970" y="3019096"/>
            <a:ext cx="8237518" cy="845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80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2203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rünser 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461D0ADE-3679-0B41-B7C4-9339D1DF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65" y="115331"/>
            <a:ext cx="7235838" cy="809174"/>
          </a:xfrm>
          <a:prstGeom prst="rect">
            <a:avLst/>
          </a:prstGeom>
        </p:spPr>
        <p:txBody>
          <a:bodyPr lIns="36000" tIns="36000" rIns="36000" bIns="0" anchor="b"/>
          <a:lstStyle>
            <a:lvl1pPr algn="r">
              <a:lnSpc>
                <a:spcPct val="80000"/>
              </a:lnSpc>
              <a:defRPr sz="2800" cap="all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8DBB42F1-B629-604F-8DBD-4746C7E69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2866" y="933080"/>
            <a:ext cx="7237227" cy="40641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FontTx/>
              <a:buNone/>
              <a:defRPr sz="1400" b="0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C1A242CA-8E68-40D0-B046-4CA97CD45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263" y="1492248"/>
            <a:ext cx="8055848" cy="30881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2800" indent="-172800">
              <a:lnSpc>
                <a:spcPct val="100000"/>
              </a:lnSpc>
              <a:buFont typeface="Wingdings" panose="05000000000000000000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9200" indent="-171450">
              <a:spcBef>
                <a:spcPts val="600"/>
              </a:spcBef>
              <a:buFont typeface="Arial" panose="020B0604020202020204" pitchFamily="34" charset="0"/>
              <a:buChar char="−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Mastertextformat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0777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rünser 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461D0ADE-3679-0B41-B7C4-9339D1DF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65" y="115331"/>
            <a:ext cx="7235838" cy="809174"/>
          </a:xfrm>
          <a:prstGeom prst="rect">
            <a:avLst/>
          </a:prstGeom>
        </p:spPr>
        <p:txBody>
          <a:bodyPr lIns="36000" tIns="36000" rIns="36000" bIns="0" anchor="b"/>
          <a:lstStyle>
            <a:lvl1pPr algn="r">
              <a:lnSpc>
                <a:spcPct val="80000"/>
              </a:lnSpc>
              <a:defRPr sz="2800" cap="all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8DBB42F1-B629-604F-8DBD-4746C7E69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2866" y="933080"/>
            <a:ext cx="7237227" cy="40641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FontTx/>
              <a:buNone/>
              <a:defRPr sz="1400" b="0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9D2CF4DA-27A6-4FDF-9D5B-98A20B244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263" y="1492249"/>
            <a:ext cx="8055848" cy="11159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Wingdings" panose="05000000000000000000" pitchFamily="2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Mastertextformat bearbeiten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220AF3BE-00CF-40A7-8D5A-8A3C3C965EF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7294" y="2852758"/>
            <a:ext cx="1727668" cy="172767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7A6B3154-5FFA-43C7-A062-6815237C4560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437044" y="2852758"/>
            <a:ext cx="1727668" cy="1727670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6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CB3E4CEE-E915-4DD7-96BE-4A9EA808EEB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4305038" y="2852758"/>
            <a:ext cx="1727668" cy="172767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lang="de-AT" sz="16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16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Bild</a:t>
            </a:r>
            <a:endParaRPr lang="de-AT" dirty="0"/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993E7EAB-6F3C-4A29-B971-45E98A4A5CF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8818" y="2852758"/>
            <a:ext cx="1727668" cy="172767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lang="de-AT" sz="16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00729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rünser 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03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C9563C89-BBC8-6347-885B-959B0BC96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263" y="1492248"/>
            <a:ext cx="8055848" cy="30881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2800" indent="-172800">
              <a:lnSpc>
                <a:spcPct val="100000"/>
              </a:lnSpc>
              <a:buFont typeface="Wingdings" panose="05000000000000000000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9200" indent="-171450">
              <a:spcBef>
                <a:spcPts val="600"/>
              </a:spcBef>
              <a:buFont typeface="Arial" panose="020B0604020202020204" pitchFamily="34" charset="0"/>
              <a:buChar char="−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Mastertextformat</a:t>
            </a:r>
          </a:p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461D0ADE-3679-0B41-B7C4-9339D1DF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65" y="115331"/>
            <a:ext cx="7235838" cy="809174"/>
          </a:xfrm>
          <a:prstGeom prst="rect">
            <a:avLst/>
          </a:prstGeom>
        </p:spPr>
        <p:txBody>
          <a:bodyPr lIns="36000" tIns="36000" rIns="36000" bIns="0" anchor="b"/>
          <a:lstStyle>
            <a:lvl1pPr algn="r">
              <a:lnSpc>
                <a:spcPct val="80000"/>
              </a:lnSpc>
              <a:defRPr sz="2800" cap="all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8DBB42F1-B629-604F-8DBD-4746C7E69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2866" y="933080"/>
            <a:ext cx="7237227" cy="40641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FontTx/>
              <a:buNone/>
              <a:defRPr sz="1400" b="0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540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710FEBC2-6134-8847-ACB8-1CD8BBFD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65" y="115331"/>
            <a:ext cx="7235838" cy="809174"/>
          </a:xfrm>
          <a:prstGeom prst="rect">
            <a:avLst/>
          </a:prstGeom>
        </p:spPr>
        <p:txBody>
          <a:bodyPr lIns="36000" tIns="36000" rIns="36000" bIns="0" anchor="b"/>
          <a:lstStyle>
            <a:lvl1pPr algn="r">
              <a:lnSpc>
                <a:spcPct val="80000"/>
              </a:lnSpc>
              <a:defRPr sz="2800" cap="all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9FAB8127-AD52-5842-B819-C896BED88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2866" y="933080"/>
            <a:ext cx="7237227" cy="40641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FontTx/>
              <a:buNone/>
              <a:defRPr sz="1400" b="0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27903533-1F14-C049-9398-3B9DC0A73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263" y="1492249"/>
            <a:ext cx="8055848" cy="11159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Wingdings" panose="05000000000000000000" pitchFamily="2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Mastertextformat bearbeiten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A0CAD699-156D-0B49-BD45-29FFA2100A8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7294" y="2852758"/>
            <a:ext cx="1727668" cy="172767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C7AB0AEC-A87D-9F47-B104-562FEBDE05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437044" y="2852758"/>
            <a:ext cx="1727668" cy="1727670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6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75FF14A4-292D-8547-9EEB-52D42AA132D3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4305038" y="2852758"/>
            <a:ext cx="1727668" cy="172767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lang="de-AT" sz="16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16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Bild</a:t>
            </a:r>
            <a:endParaRPr lang="de-AT" dirty="0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6755CEB4-C122-AD42-8578-00F0B6DF2E9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8818" y="2852758"/>
            <a:ext cx="1727668" cy="172767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lang="de-AT" sz="16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5621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D9748F18-D699-D14B-AEEC-25D08E8E064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6263" y="1492248"/>
            <a:ext cx="3779837" cy="30956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00000"/>
              </a:lnSpc>
              <a:buFont typeface="Wingdings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9200" indent="-171450">
              <a:spcBef>
                <a:spcPts val="600"/>
              </a:spcBef>
              <a:buFont typeface="Arial" panose="020B0604020202020204" pitchFamily="34" charset="0"/>
              <a:buChar char="−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Mastertextformat </a:t>
            </a:r>
            <a:br>
              <a:rPr lang="de-DE" dirty="0"/>
            </a:br>
            <a:r>
              <a:rPr lang="de-DE" dirty="0"/>
              <a:t>bearbeiten</a:t>
            </a:r>
          </a:p>
          <a:p>
            <a:pPr lvl="1"/>
            <a:r>
              <a:rPr lang="de-DE" dirty="0"/>
              <a:t>Mastertext bearbeiten</a:t>
            </a:r>
          </a:p>
          <a:p>
            <a:pPr lvl="1"/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7900" y="1492248"/>
            <a:ext cx="3783867" cy="309562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buFont typeface="Wingdings" pitchFamily="2" charset="2"/>
              <a:buChar char="§"/>
              <a:defRPr lang="de-DE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9200" indent="-171450">
              <a:spcBef>
                <a:spcPts val="600"/>
              </a:spcBef>
              <a:buFont typeface="Arial" panose="020B0604020202020204" pitchFamily="34" charset="0"/>
              <a:buChar char="−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Mastertext bearbeiten</a:t>
            </a:r>
            <a:endParaRPr lang="en-US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A050716-409E-384B-AEB5-96983205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65" y="115331"/>
            <a:ext cx="7235838" cy="809174"/>
          </a:xfrm>
          <a:prstGeom prst="rect">
            <a:avLst/>
          </a:prstGeom>
        </p:spPr>
        <p:txBody>
          <a:bodyPr lIns="36000" tIns="36000" rIns="36000" bIns="0" anchor="b"/>
          <a:lstStyle>
            <a:lvl1pPr algn="r">
              <a:lnSpc>
                <a:spcPct val="80000"/>
              </a:lnSpc>
              <a:defRPr sz="2800" cap="all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F142061E-9472-4549-8596-45CC508AFEB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392866" y="933080"/>
            <a:ext cx="7237227" cy="40641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FontTx/>
              <a:buNone/>
              <a:defRPr sz="1400" b="0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302CEDC5-8BC7-114C-9FFD-6115F3A3B00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79388" y="2139194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endParaRPr lang="de-AT" dirty="0"/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32771251-847F-464A-82F2-0B071358EC5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869604" y="2139194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endParaRPr lang="de-AT" dirty="0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1177F7B5-6024-1D49-89E7-EEC09E72892D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160415" y="2139194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95F9006F-FE30-2C46-A0E1-86BB67B769A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579388" y="3434595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83263227-B021-3C4D-92EE-01305BDFB36B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1869604" y="3433688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20" name="Bildplatzhalter 6">
            <a:extLst>
              <a:ext uri="{FF2B5EF4-FFF2-40B4-BE49-F238E27FC236}">
                <a16:creationId xmlns:a16="http://schemas.microsoft.com/office/drawing/2014/main" id="{A66FDA77-4911-2D46-A7F1-E6D2AB4C39FC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3160415" y="3433688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4921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534B183A-10CB-4042-9AAF-0DA8E6998C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596" y="1079937"/>
            <a:ext cx="8236934" cy="1939115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z="44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8C921ACC-7A5E-BB43-9244-465A749BB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970" y="3019096"/>
            <a:ext cx="8237518" cy="845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80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8061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 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C9563C89-BBC8-6347-885B-959B0BC96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263" y="1492248"/>
            <a:ext cx="8055848" cy="30881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2800" indent="-172800">
              <a:lnSpc>
                <a:spcPct val="100000"/>
              </a:lnSpc>
              <a:buFont typeface="Wingdings" panose="05000000000000000000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9200" indent="-171450">
              <a:spcBef>
                <a:spcPts val="600"/>
              </a:spcBef>
              <a:buFont typeface="Arial" panose="020B0604020202020204" pitchFamily="34" charset="0"/>
              <a:buChar char="−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Mastertextformat</a:t>
            </a:r>
          </a:p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461D0ADE-3679-0B41-B7C4-9339D1DF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65" y="115331"/>
            <a:ext cx="7235838" cy="809174"/>
          </a:xfrm>
          <a:prstGeom prst="rect">
            <a:avLst/>
          </a:prstGeom>
        </p:spPr>
        <p:txBody>
          <a:bodyPr lIns="36000" tIns="36000" rIns="36000" bIns="0" anchor="b"/>
          <a:lstStyle>
            <a:lvl1pPr algn="r">
              <a:lnSpc>
                <a:spcPct val="80000"/>
              </a:lnSpc>
              <a:defRPr sz="2800" cap="all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8DBB42F1-B629-604F-8DBD-4746C7E69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2866" y="933080"/>
            <a:ext cx="7237227" cy="40641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FontTx/>
              <a:buNone/>
              <a:defRPr sz="1400" b="0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6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 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710FEBC2-6134-8847-ACB8-1CD8BBFD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65" y="115331"/>
            <a:ext cx="7235838" cy="809174"/>
          </a:xfrm>
          <a:prstGeom prst="rect">
            <a:avLst/>
          </a:prstGeom>
        </p:spPr>
        <p:txBody>
          <a:bodyPr lIns="36000" tIns="36000" rIns="36000" bIns="0" anchor="b"/>
          <a:lstStyle>
            <a:lvl1pPr algn="r">
              <a:lnSpc>
                <a:spcPct val="80000"/>
              </a:lnSpc>
              <a:defRPr sz="2800" cap="all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9FAB8127-AD52-5842-B819-C896BED88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2866" y="933080"/>
            <a:ext cx="7237227" cy="40641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FontTx/>
              <a:buNone/>
              <a:defRPr sz="1400" b="0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27903533-1F14-C049-9398-3B9DC0A73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263" y="1492249"/>
            <a:ext cx="8055848" cy="11159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Wingdings" panose="05000000000000000000" pitchFamily="2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Mastertextformat bearbeiten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A0CAD699-156D-0B49-BD45-29FFA2100A8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7294" y="2852758"/>
            <a:ext cx="1727668" cy="172767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C7AB0AEC-A87D-9F47-B104-562FEBDE05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437044" y="2852758"/>
            <a:ext cx="1727668" cy="1727670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6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75FF14A4-292D-8547-9EEB-52D42AA132D3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4305038" y="2852758"/>
            <a:ext cx="1727668" cy="172767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lang="de-AT" sz="16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16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Bild</a:t>
            </a:r>
            <a:endParaRPr lang="de-AT" dirty="0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6755CEB4-C122-AD42-8578-00F0B6DF2E9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8818" y="2852758"/>
            <a:ext cx="1727668" cy="172767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lang="de-AT" sz="16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9563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 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D9748F18-D699-D14B-AEEC-25D08E8E064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6263" y="1492248"/>
            <a:ext cx="3779837" cy="30956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00000"/>
              </a:lnSpc>
              <a:buFont typeface="Wingdings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9200" indent="-171450">
              <a:spcBef>
                <a:spcPts val="600"/>
              </a:spcBef>
              <a:buFont typeface="Arial" panose="020B0604020202020204" pitchFamily="34" charset="0"/>
              <a:buChar char="−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Mastertextformat </a:t>
            </a:r>
            <a:br>
              <a:rPr lang="de-DE" dirty="0"/>
            </a:br>
            <a:r>
              <a:rPr lang="de-DE" dirty="0"/>
              <a:t>bearbeiten</a:t>
            </a:r>
          </a:p>
          <a:p>
            <a:pPr lvl="1"/>
            <a:r>
              <a:rPr lang="de-DE" dirty="0"/>
              <a:t>Mastertext bearbeiten</a:t>
            </a:r>
          </a:p>
          <a:p>
            <a:pPr lvl="1"/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7900" y="1492248"/>
            <a:ext cx="3783867" cy="309562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buFont typeface="Wingdings" pitchFamily="2" charset="2"/>
              <a:buChar char="§"/>
              <a:defRPr lang="de-DE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9200" indent="-171450">
              <a:spcBef>
                <a:spcPts val="600"/>
              </a:spcBef>
              <a:buFont typeface="Arial" panose="020B0604020202020204" pitchFamily="34" charset="0"/>
              <a:buChar char="−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Mastertext bearbeiten</a:t>
            </a:r>
            <a:endParaRPr lang="en-US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A050716-409E-384B-AEB5-96983205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65" y="115331"/>
            <a:ext cx="7235838" cy="809174"/>
          </a:xfrm>
          <a:prstGeom prst="rect">
            <a:avLst/>
          </a:prstGeom>
        </p:spPr>
        <p:txBody>
          <a:bodyPr lIns="36000" tIns="36000" rIns="36000" bIns="0" anchor="b"/>
          <a:lstStyle>
            <a:lvl1pPr algn="r">
              <a:lnSpc>
                <a:spcPct val="80000"/>
              </a:lnSpc>
              <a:defRPr sz="2800" cap="all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F142061E-9472-4549-8596-45CC508AFEB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392866" y="933080"/>
            <a:ext cx="7237227" cy="40641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FontTx/>
              <a:buNone/>
              <a:defRPr sz="1400" b="0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302CEDC5-8BC7-114C-9FFD-6115F3A3B00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79388" y="2139194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endParaRPr lang="de-AT" dirty="0"/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32771251-847F-464A-82F2-0B071358EC5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869604" y="2139194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endParaRPr lang="de-AT" dirty="0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1177F7B5-6024-1D49-89E7-EEC09E72892D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160415" y="2139194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95F9006F-FE30-2C46-A0E1-86BB67B769A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579388" y="3434595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83263227-B021-3C4D-92EE-01305BDFB36B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1869604" y="3433688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20" name="Bildplatzhalter 6">
            <a:extLst>
              <a:ext uri="{FF2B5EF4-FFF2-40B4-BE49-F238E27FC236}">
                <a16:creationId xmlns:a16="http://schemas.microsoft.com/office/drawing/2014/main" id="{A66FDA77-4911-2D46-A7F1-E6D2AB4C39FC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3160415" y="3433688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27593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MP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534B183A-10CB-4042-9AAF-0DA8E6998C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596" y="1079937"/>
            <a:ext cx="8236934" cy="1939115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z="44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8C921ACC-7A5E-BB43-9244-465A749BB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970" y="3019096"/>
            <a:ext cx="8237518" cy="845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80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8123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jp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g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emf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emf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91B2E5D-8FEC-CB40-AB22-BD0400BC27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FAC0B6A-CE2B-A246-9530-0916FBAC9A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F2454BE-5B55-404F-A462-E1B9D429BC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35776"/>
          <a:stretch/>
        </p:blipFill>
        <p:spPr>
          <a:xfrm>
            <a:off x="7622164" y="4574032"/>
            <a:ext cx="1239773" cy="5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3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pos="5397">
          <p15:clr>
            <a:srgbClr val="F26B43"/>
          </p15:clr>
        </p15:guide>
        <p15:guide id="3" orient="horz" pos="2890">
          <p15:clr>
            <a:srgbClr val="F26B43"/>
          </p15:clr>
        </p15:guide>
        <p15:guide id="4" pos="363">
          <p15:clr>
            <a:srgbClr val="F26B43"/>
          </p15:clr>
        </p15:guide>
        <p15:guide id="5" pos="2880">
          <p15:clr>
            <a:srgbClr val="F26B43"/>
          </p15:clr>
        </p15:guide>
        <p15:guide id="6" pos="3016">
          <p15:clr>
            <a:srgbClr val="F26B43"/>
          </p15:clr>
        </p15:guide>
        <p15:guide id="7" pos="2744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D6514A2-0189-1840-8E0E-21762BC37234}"/>
              </a:ext>
            </a:extLst>
          </p:cNvPr>
          <p:cNvSpPr/>
          <p:nvPr userDrawn="1"/>
        </p:nvSpPr>
        <p:spPr>
          <a:xfrm>
            <a:off x="7823200" y="257176"/>
            <a:ext cx="744538" cy="82550"/>
          </a:xfrm>
          <a:prstGeom prst="rect">
            <a:avLst/>
          </a:prstGeom>
          <a:solidFill>
            <a:srgbClr val="005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9C6708-D677-FE4B-A9F3-F7F7C07142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C25F521-971B-4460-A607-0EB24770BF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04407" y="4576565"/>
            <a:ext cx="446400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0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pos="363">
          <p15:clr>
            <a:srgbClr val="F26B43"/>
          </p15:clr>
        </p15:guide>
        <p15:guide id="4" pos="5397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D6514A2-0189-1840-8E0E-21762BC37234}"/>
              </a:ext>
            </a:extLst>
          </p:cNvPr>
          <p:cNvSpPr/>
          <p:nvPr userDrawn="1"/>
        </p:nvSpPr>
        <p:spPr>
          <a:xfrm>
            <a:off x="7823200" y="257176"/>
            <a:ext cx="744538" cy="82550"/>
          </a:xfrm>
          <a:prstGeom prst="rect">
            <a:avLst/>
          </a:prstGeom>
          <a:solidFill>
            <a:srgbClr val="005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C144EF9-BFAB-A246-92FA-FA6E60F015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AB2A7DF-9372-4A1A-9959-842F6F5A74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04407" y="4576565"/>
            <a:ext cx="446400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8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pos="363">
          <p15:clr>
            <a:srgbClr val="F26B43"/>
          </p15:clr>
        </p15:guide>
        <p15:guide id="4" pos="5397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21BD32BE-9427-F34E-B6DE-14E977E4DA6F}"/>
              </a:ext>
            </a:extLst>
          </p:cNvPr>
          <p:cNvSpPr/>
          <p:nvPr userDrawn="1"/>
        </p:nvSpPr>
        <p:spPr>
          <a:xfrm>
            <a:off x="7823200" y="257176"/>
            <a:ext cx="744538" cy="82550"/>
          </a:xfrm>
          <a:prstGeom prst="rect">
            <a:avLst/>
          </a:prstGeom>
          <a:solidFill>
            <a:srgbClr val="005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E34A18-46C6-1B46-98A2-6CE4E950CF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E1C9297F-A868-4661-9FE1-12BCB9F597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04407" y="4576565"/>
            <a:ext cx="446400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6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pos="5397">
          <p15:clr>
            <a:srgbClr val="F26B43"/>
          </p15:clr>
        </p15:guide>
        <p15:guide id="3" orient="horz" pos="2890">
          <p15:clr>
            <a:srgbClr val="F26B43"/>
          </p15:clr>
        </p15:guide>
        <p15:guide id="4" pos="363">
          <p15:clr>
            <a:srgbClr val="F26B43"/>
          </p15:clr>
        </p15:guide>
        <p15:guide id="5" pos="2880">
          <p15:clr>
            <a:srgbClr val="F26B43"/>
          </p15:clr>
        </p15:guide>
        <p15:guide id="6" pos="3016">
          <p15:clr>
            <a:srgbClr val="F26B43"/>
          </p15:clr>
        </p15:guide>
        <p15:guide id="7" pos="2744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AF81BAF-99A8-D94F-9AC9-A3470DC97C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73A0004-5AC6-43E3-A3EA-B09A146C52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1309" t="-259" r="37495" b="7609"/>
          <a:stretch/>
        </p:blipFill>
        <p:spPr>
          <a:xfrm>
            <a:off x="8240776" y="4340003"/>
            <a:ext cx="620776" cy="8005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96BF18E-3A00-3E41-AFEF-60D7CB9089E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6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pos="5397">
          <p15:clr>
            <a:srgbClr val="F26B43"/>
          </p15:clr>
        </p15:guide>
        <p15:guide id="3" orient="horz" pos="2890">
          <p15:clr>
            <a:srgbClr val="F26B43"/>
          </p15:clr>
        </p15:guide>
        <p15:guide id="4" pos="363">
          <p15:clr>
            <a:srgbClr val="F26B43"/>
          </p15:clr>
        </p15:guide>
        <p15:guide id="5" pos="2880">
          <p15:clr>
            <a:srgbClr val="F26B43"/>
          </p15:clr>
        </p15:guide>
        <p15:guide id="6" pos="3016">
          <p15:clr>
            <a:srgbClr val="F26B43"/>
          </p15:clr>
        </p15:guide>
        <p15:guide id="7" pos="2744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82F4A65-7FDF-4C1F-AA12-E459768AD0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04407" y="4576565"/>
            <a:ext cx="446400" cy="4464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5D6514A2-0189-1840-8E0E-21762BC37234}"/>
              </a:ext>
            </a:extLst>
          </p:cNvPr>
          <p:cNvSpPr/>
          <p:nvPr userDrawn="1"/>
        </p:nvSpPr>
        <p:spPr>
          <a:xfrm>
            <a:off x="7823200" y="257176"/>
            <a:ext cx="744538" cy="82550"/>
          </a:xfrm>
          <a:prstGeom prst="rect">
            <a:avLst/>
          </a:prstGeom>
          <a:solidFill>
            <a:srgbClr val="005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9C6708-D677-FE4B-A9F3-F7F7C07142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1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pos="363">
          <p15:clr>
            <a:srgbClr val="F26B43"/>
          </p15:clr>
        </p15:guide>
        <p15:guide id="4" pos="5397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D6514A2-0189-1840-8E0E-21762BC37234}"/>
              </a:ext>
            </a:extLst>
          </p:cNvPr>
          <p:cNvSpPr/>
          <p:nvPr userDrawn="1"/>
        </p:nvSpPr>
        <p:spPr>
          <a:xfrm>
            <a:off x="7823200" y="257176"/>
            <a:ext cx="744538" cy="82550"/>
          </a:xfrm>
          <a:prstGeom prst="rect">
            <a:avLst/>
          </a:prstGeom>
          <a:solidFill>
            <a:srgbClr val="005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9C6708-D677-FE4B-A9F3-F7F7C07142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B2C0D1D-0CB1-4342-BF8F-2A02783B47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04407" y="4576565"/>
            <a:ext cx="446400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3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pos="363">
          <p15:clr>
            <a:srgbClr val="F26B43"/>
          </p15:clr>
        </p15:guide>
        <p15:guide id="4" pos="5397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19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pos="363">
          <p15:clr>
            <a:srgbClr val="F26B43"/>
          </p15:clr>
        </p15:guide>
        <p15:guide id="4" pos="539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D6514A2-0189-1840-8E0E-21762BC37234}"/>
              </a:ext>
            </a:extLst>
          </p:cNvPr>
          <p:cNvSpPr/>
          <p:nvPr userDrawn="1"/>
        </p:nvSpPr>
        <p:spPr>
          <a:xfrm>
            <a:off x="7823200" y="257176"/>
            <a:ext cx="744538" cy="82550"/>
          </a:xfrm>
          <a:prstGeom prst="rect">
            <a:avLst/>
          </a:prstGeom>
          <a:solidFill>
            <a:srgbClr val="005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9C6708-D677-FE4B-A9F3-F7F7C07142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0D18D11-CC34-406D-B1A8-24ACF728A6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7059"/>
          <a:stretch/>
        </p:blipFill>
        <p:spPr>
          <a:xfrm>
            <a:off x="7596220" y="4574032"/>
            <a:ext cx="1215009" cy="5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4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pos="363">
          <p15:clr>
            <a:srgbClr val="F26B43"/>
          </p15:clr>
        </p15:guide>
        <p15:guide id="4" pos="539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D6514A2-0189-1840-8E0E-21762BC37234}"/>
              </a:ext>
            </a:extLst>
          </p:cNvPr>
          <p:cNvSpPr/>
          <p:nvPr userDrawn="1"/>
        </p:nvSpPr>
        <p:spPr>
          <a:xfrm>
            <a:off x="7823200" y="257176"/>
            <a:ext cx="744538" cy="82550"/>
          </a:xfrm>
          <a:prstGeom prst="rect">
            <a:avLst/>
          </a:prstGeom>
          <a:solidFill>
            <a:srgbClr val="005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C144EF9-BFAB-A246-92FA-FA6E60F015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9B77882-E214-8CAE-3D7D-01F0332F7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7059"/>
          <a:stretch/>
        </p:blipFill>
        <p:spPr>
          <a:xfrm>
            <a:off x="7596220" y="4574032"/>
            <a:ext cx="1215009" cy="5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5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pos="363">
          <p15:clr>
            <a:srgbClr val="F26B43"/>
          </p15:clr>
        </p15:guide>
        <p15:guide id="4" pos="539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21BD32BE-9427-F34E-B6DE-14E977E4DA6F}"/>
              </a:ext>
            </a:extLst>
          </p:cNvPr>
          <p:cNvSpPr/>
          <p:nvPr userDrawn="1"/>
        </p:nvSpPr>
        <p:spPr>
          <a:xfrm>
            <a:off x="7823200" y="257176"/>
            <a:ext cx="744538" cy="82550"/>
          </a:xfrm>
          <a:prstGeom prst="rect">
            <a:avLst/>
          </a:prstGeom>
          <a:solidFill>
            <a:srgbClr val="005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E34A18-46C6-1B46-98A2-6CE4E950CF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3CC2365-0840-DD8B-ED6B-76A78A7660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7059"/>
          <a:stretch/>
        </p:blipFill>
        <p:spPr>
          <a:xfrm>
            <a:off x="7596220" y="4574032"/>
            <a:ext cx="1215009" cy="5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1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pos="5397">
          <p15:clr>
            <a:srgbClr val="F26B43"/>
          </p15:clr>
        </p15:guide>
        <p15:guide id="3" orient="horz" pos="2890">
          <p15:clr>
            <a:srgbClr val="F26B43"/>
          </p15:clr>
        </p15:guide>
        <p15:guide id="4" pos="363">
          <p15:clr>
            <a:srgbClr val="F26B43"/>
          </p15:clr>
        </p15:guide>
        <p15:guide id="5" pos="2880">
          <p15:clr>
            <a:srgbClr val="F26B43"/>
          </p15:clr>
        </p15:guide>
        <p15:guide id="6" pos="3016">
          <p15:clr>
            <a:srgbClr val="F26B43"/>
          </p15:clr>
        </p15:guide>
        <p15:guide id="7" pos="274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91B2E5D-8FEC-CB40-AB22-BD0400BC27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FAC0B6A-CE2B-A246-9530-0916FBAC9A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DD5ED49-3F20-41BB-9B4E-4C72D3F1D7D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04276" y="4558205"/>
            <a:ext cx="839724" cy="5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6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pos="5397">
          <p15:clr>
            <a:srgbClr val="F26B43"/>
          </p15:clr>
        </p15:guide>
        <p15:guide id="3" orient="horz" pos="2890">
          <p15:clr>
            <a:srgbClr val="F26B43"/>
          </p15:clr>
        </p15:guide>
        <p15:guide id="4" pos="363">
          <p15:clr>
            <a:srgbClr val="F26B43"/>
          </p15:clr>
        </p15:guide>
        <p15:guide id="5" pos="2880">
          <p15:clr>
            <a:srgbClr val="F26B43"/>
          </p15:clr>
        </p15:guide>
        <p15:guide id="6" pos="3016">
          <p15:clr>
            <a:srgbClr val="F26B43"/>
          </p15:clr>
        </p15:guide>
        <p15:guide id="7" pos="274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D6514A2-0189-1840-8E0E-21762BC37234}"/>
              </a:ext>
            </a:extLst>
          </p:cNvPr>
          <p:cNvSpPr/>
          <p:nvPr userDrawn="1"/>
        </p:nvSpPr>
        <p:spPr>
          <a:xfrm>
            <a:off x="7823200" y="257176"/>
            <a:ext cx="744538" cy="82550"/>
          </a:xfrm>
          <a:prstGeom prst="rect">
            <a:avLst/>
          </a:prstGeom>
          <a:solidFill>
            <a:srgbClr val="005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9C6708-D677-FE4B-A9F3-F7F7C07142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DF48F3-EBB4-4079-B932-ACA3DDC875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04276" y="4573586"/>
            <a:ext cx="839724" cy="5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7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pos="363">
          <p15:clr>
            <a:srgbClr val="F26B43"/>
          </p15:clr>
        </p15:guide>
        <p15:guide id="4" pos="539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D6514A2-0189-1840-8E0E-21762BC37234}"/>
              </a:ext>
            </a:extLst>
          </p:cNvPr>
          <p:cNvSpPr/>
          <p:nvPr userDrawn="1"/>
        </p:nvSpPr>
        <p:spPr>
          <a:xfrm>
            <a:off x="7823200" y="257176"/>
            <a:ext cx="744538" cy="82550"/>
          </a:xfrm>
          <a:prstGeom prst="rect">
            <a:avLst/>
          </a:prstGeom>
          <a:solidFill>
            <a:srgbClr val="005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C144EF9-BFAB-A246-92FA-FA6E60F015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8F664CE-F888-44D4-9EF2-003487F7A5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04276" y="4573586"/>
            <a:ext cx="839724" cy="5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5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pos="363">
          <p15:clr>
            <a:srgbClr val="F26B43"/>
          </p15:clr>
        </p15:guide>
        <p15:guide id="4" pos="539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21BD32BE-9427-F34E-B6DE-14E977E4DA6F}"/>
              </a:ext>
            </a:extLst>
          </p:cNvPr>
          <p:cNvSpPr/>
          <p:nvPr userDrawn="1"/>
        </p:nvSpPr>
        <p:spPr>
          <a:xfrm>
            <a:off x="7823200" y="257176"/>
            <a:ext cx="744538" cy="82550"/>
          </a:xfrm>
          <a:prstGeom prst="rect">
            <a:avLst/>
          </a:prstGeom>
          <a:solidFill>
            <a:srgbClr val="005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E34A18-46C6-1B46-98A2-6CE4E950CF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DB40DA0-6C52-48D2-BB55-AAF4C57658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04276" y="4573586"/>
            <a:ext cx="839724" cy="5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3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pos="5397">
          <p15:clr>
            <a:srgbClr val="F26B43"/>
          </p15:clr>
        </p15:guide>
        <p15:guide id="3" orient="horz" pos="2890">
          <p15:clr>
            <a:srgbClr val="F26B43"/>
          </p15:clr>
        </p15:guide>
        <p15:guide id="4" pos="363">
          <p15:clr>
            <a:srgbClr val="F26B43"/>
          </p15:clr>
        </p15:guide>
        <p15:guide id="5" pos="2880">
          <p15:clr>
            <a:srgbClr val="F26B43"/>
          </p15:clr>
        </p15:guide>
        <p15:guide id="6" pos="3016">
          <p15:clr>
            <a:srgbClr val="F26B43"/>
          </p15:clr>
        </p15:guide>
        <p15:guide id="7" pos="2744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91B2E5D-8FEC-CB40-AB22-BD0400BC27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FAC0B6A-CE2B-A246-9530-0916FBAC9A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809A954-B69E-4CAF-8876-904379CAD5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2331" r="56473" b="7350"/>
          <a:stretch/>
        </p:blipFill>
        <p:spPr>
          <a:xfrm>
            <a:off x="8291576" y="4343000"/>
            <a:ext cx="620776" cy="8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4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pos="5397">
          <p15:clr>
            <a:srgbClr val="F26B43"/>
          </p15:clr>
        </p15:guide>
        <p15:guide id="3" orient="horz" pos="2890">
          <p15:clr>
            <a:srgbClr val="F26B43"/>
          </p15:clr>
        </p15:guide>
        <p15:guide id="4" pos="363">
          <p15:clr>
            <a:srgbClr val="F26B43"/>
          </p15:clr>
        </p15:guide>
        <p15:guide id="5" pos="2880">
          <p15:clr>
            <a:srgbClr val="F26B43"/>
          </p15:clr>
        </p15:guide>
        <p15:guide id="6" pos="3016">
          <p15:clr>
            <a:srgbClr val="F26B43"/>
          </p15:clr>
        </p15:guide>
        <p15:guide id="7" pos="27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Schrift, Grafiken enthält.&#10;&#10;KI-generierte Inhalte können fehlerhaft sein.">
            <a:extLst>
              <a:ext uri="{FF2B5EF4-FFF2-40B4-BE49-F238E27FC236}">
                <a16:creationId xmlns:a16="http://schemas.microsoft.com/office/drawing/2014/main" id="{2BE85437-BAA2-C147-F2B5-8D6B7A86B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2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Kleidung, Mann, Screenshot enthält.&#10;&#10;KI-generierte Inhalte können fehlerhaft sein.">
            <a:extLst>
              <a:ext uri="{FF2B5EF4-FFF2-40B4-BE49-F238E27FC236}">
                <a16:creationId xmlns:a16="http://schemas.microsoft.com/office/drawing/2014/main" id="{E1BF42DA-943D-191A-C256-3865D26AE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Baum, Himmel, Screenshot enthält.&#10;&#10;KI-generierte Inhalte können fehlerhaft sein.">
            <a:extLst>
              <a:ext uri="{FF2B5EF4-FFF2-40B4-BE49-F238E27FC236}">
                <a16:creationId xmlns:a16="http://schemas.microsoft.com/office/drawing/2014/main" id="{CD80C955-5A8A-1D08-1DDF-856462390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9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 enthält.&#10;&#10;KI-generierte Inhalte können fehlerhaft sein.">
            <a:extLst>
              <a:ext uri="{FF2B5EF4-FFF2-40B4-BE49-F238E27FC236}">
                <a16:creationId xmlns:a16="http://schemas.microsoft.com/office/drawing/2014/main" id="{DF56D901-9FBE-7934-FD98-451DCA2DE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hrift, Screenshot, Diagramm enthält.&#10;&#10;KI-generierte Inhalte können fehlerhaft sein.">
            <a:extLst>
              <a:ext uri="{FF2B5EF4-FFF2-40B4-BE49-F238E27FC236}">
                <a16:creationId xmlns:a16="http://schemas.microsoft.com/office/drawing/2014/main" id="{6689B0B7-93DF-E65C-DAE2-B350BD4AE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Himmel, Screenshot, Mast enthält.&#10;&#10;KI-generierte Inhalte können fehlerhaft sein.">
            <a:extLst>
              <a:ext uri="{FF2B5EF4-FFF2-40B4-BE49-F238E27FC236}">
                <a16:creationId xmlns:a16="http://schemas.microsoft.com/office/drawing/2014/main" id="{6B675272-4CD9-F812-FAA7-D9E31354C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Mast, Text, Himmel, Turm enthält.&#10;&#10;KI-generierte Inhalte können fehlerhaft sein.">
            <a:extLst>
              <a:ext uri="{FF2B5EF4-FFF2-40B4-BE49-F238E27FC236}">
                <a16:creationId xmlns:a16="http://schemas.microsoft.com/office/drawing/2014/main" id="{F38421C2-918A-82D9-00DE-5A862F4AF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9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Waffe, Werkzeug, Rasierer, Hammer enthält.&#10;&#10;KI-generierte Inhalte können fehlerhaft sein.">
            <a:extLst>
              <a:ext uri="{FF2B5EF4-FFF2-40B4-BE49-F238E27FC236}">
                <a16:creationId xmlns:a16="http://schemas.microsoft.com/office/drawing/2014/main" id="{D6503722-3E62-8BB1-E66C-4C4EEC7CE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0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 enthält.&#10;&#10;KI-generierte Inhalte können fehlerhaft sein.">
            <a:extLst>
              <a:ext uri="{FF2B5EF4-FFF2-40B4-BE49-F238E27FC236}">
                <a16:creationId xmlns:a16="http://schemas.microsoft.com/office/drawing/2014/main" id="{C268419B-8825-581D-ED61-D62065EF5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2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CD57BBD-C48D-F29D-493E-11021E34C8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i="1" dirty="0"/>
          </a:p>
          <a:p>
            <a:endParaRPr lang="en-GB" i="1" dirty="0"/>
          </a:p>
          <a:p>
            <a:pPr marL="0" indent="0">
              <a:buNone/>
            </a:pPr>
            <a:r>
              <a:rPr lang="en-GB" i="1" dirty="0"/>
              <a:t>Use the available format layouts to add </a:t>
            </a:r>
            <a:br>
              <a:rPr lang="en-GB" i="1" dirty="0"/>
            </a:br>
            <a:r>
              <a:rPr lang="en-GB" i="1" dirty="0"/>
              <a:t>your details and info to this general presentation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06876AF-469B-8A5F-F966-18BCCD26F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Space for your content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E86CE7-9267-1190-FC66-53EA8D737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Grafik 8" descr="Ein Bild, das Text, Screenshot, Software, Webseite enthält.&#10;&#10;KI-generierte Inhalte können fehlerhaft sein.">
            <a:extLst>
              <a:ext uri="{FF2B5EF4-FFF2-40B4-BE49-F238E27FC236}">
                <a16:creationId xmlns:a16="http://schemas.microsoft.com/office/drawing/2014/main" id="{DE0C9037-C02C-55B7-34E4-6E4FE59FBD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56"/>
          <a:stretch>
            <a:fillRect/>
          </a:stretch>
        </p:blipFill>
        <p:spPr>
          <a:xfrm>
            <a:off x="5287925" y="1077255"/>
            <a:ext cx="1247553" cy="3758063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1A57571-3C32-87F3-40F7-DCCA8FE68622}"/>
              </a:ext>
            </a:extLst>
          </p:cNvPr>
          <p:cNvSpPr/>
          <p:nvPr/>
        </p:nvSpPr>
        <p:spPr>
          <a:xfrm>
            <a:off x="5357427" y="1594884"/>
            <a:ext cx="1148315" cy="3296093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3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Electric Blue (Farbe), Grafiken enthält.&#10;&#10;KI-generierte Inhalte können fehlerhaft sein.">
            <a:extLst>
              <a:ext uri="{FF2B5EF4-FFF2-40B4-BE49-F238E27FC236}">
                <a16:creationId xmlns:a16="http://schemas.microsoft.com/office/drawing/2014/main" id="{0B3D8373-ED42-D952-4B41-7D6D2A25F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D0B64-3579-838E-FAF3-E5D8588DF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reenshot, Grafikdesign, Design enthält.&#10;&#10;KI-generierte Inhalte können fehlerhaft sein.">
            <a:extLst>
              <a:ext uri="{FF2B5EF4-FFF2-40B4-BE49-F238E27FC236}">
                <a16:creationId xmlns:a16="http://schemas.microsoft.com/office/drawing/2014/main" id="{39C9EFB5-024C-3600-E3FD-32E377769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F800E-9C51-B34F-0169-201D5C63C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Kleidung, Mann, Anzug enthält.&#10;&#10;KI-generierte Inhalte können fehlerhaft sein.">
            <a:extLst>
              <a:ext uri="{FF2B5EF4-FFF2-40B4-BE49-F238E27FC236}">
                <a16:creationId xmlns:a16="http://schemas.microsoft.com/office/drawing/2014/main" id="{8C42C178-6A99-9A22-0A2F-93FD2BF08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9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Schrift, Marke enthält.&#10;&#10;KI-generierte Inhalte können fehlerhaft sein.">
            <a:extLst>
              <a:ext uri="{FF2B5EF4-FFF2-40B4-BE49-F238E27FC236}">
                <a16:creationId xmlns:a16="http://schemas.microsoft.com/office/drawing/2014/main" id="{6BF1A26A-0F9F-A762-662D-277283C97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reenshot, Schrift, Marke enthält.&#10;&#10;KI-generierte Inhalte können fehlerhaft sein.">
            <a:extLst>
              <a:ext uri="{FF2B5EF4-FFF2-40B4-BE49-F238E27FC236}">
                <a16:creationId xmlns:a16="http://schemas.microsoft.com/office/drawing/2014/main" id="{3C22A2B5-5E79-19D9-D790-CDDEC2CE8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pic>
        <p:nvPicPr>
          <p:cNvPr id="3" name="Grafik 2" descr="Ein Bild, das Text, Screenshot, Schrift, Marke enthält.&#10;&#10;KI-generierte Inhalte können fehlerhaft sein.">
            <a:extLst>
              <a:ext uri="{FF2B5EF4-FFF2-40B4-BE49-F238E27FC236}">
                <a16:creationId xmlns:a16="http://schemas.microsoft.com/office/drawing/2014/main" id="{8C22B9C2-D949-4BA2-3117-451B2C653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Karte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5A4B0F37-FEE7-B345-FA3D-932F80C4C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pic>
        <p:nvPicPr>
          <p:cNvPr id="4" name="Grafik 3" descr="Ein Bild, das Text, Karte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F9F39C2F-D790-D996-5149-BE4E3D7CD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8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ast, Text, Himmel, Turm enthält.&#10;&#10;KI-generierte Inhalte können fehlerhaft sein.">
            <a:extLst>
              <a:ext uri="{FF2B5EF4-FFF2-40B4-BE49-F238E27FC236}">
                <a16:creationId xmlns:a16="http://schemas.microsoft.com/office/drawing/2014/main" id="{E54D5998-A8AA-943D-3E3A-C0DB01BDA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7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Poster, Mann enthält.&#10;&#10;KI-generierte Inhalte können fehlerhaft sein.">
            <a:extLst>
              <a:ext uri="{FF2B5EF4-FFF2-40B4-BE49-F238E27FC236}">
                <a16:creationId xmlns:a16="http://schemas.microsoft.com/office/drawing/2014/main" id="{62A35A63-355B-245F-DFBD-4320A34F1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0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Grafikdesign, Karte enthält.">
            <a:extLst>
              <a:ext uri="{FF2B5EF4-FFF2-40B4-BE49-F238E27FC236}">
                <a16:creationId xmlns:a16="http://schemas.microsoft.com/office/drawing/2014/main" id="{511C46A3-2F89-FD4F-CFFB-477128F9F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4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S Titelfol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/>
      <a:lstStyle>
        <a:defPPr algn="l">
          <a:defRPr sz="1200" b="1" i="0" spc="100" baseline="0" dirty="0" smtClean="0">
            <a:solidFill>
              <a:schemeClr val="bg1"/>
            </a:solidFill>
            <a:latin typeface="ArialBold" pitchFamily="2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 Template ES.potx" id="{694FFCD7-730E-4027-9AF3-D536AF7CAAD5}" vid="{AABF2385-2CA4-4F9D-888B-384D17F30BC8}"/>
    </a:ext>
  </a:extLst>
</a:theme>
</file>

<file path=ppt/theme/theme10.xml><?xml version="1.0" encoding="utf-8"?>
<a:theme xmlns:a="http://schemas.openxmlformats.org/drawingml/2006/main" name="Damp Folie 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ES.potx" id="{694FFCD7-730E-4027-9AF3-D536AF7CAAD5}" vid="{8B278A9D-338C-467A-94F1-39598D8626AD}"/>
    </a:ext>
  </a:extLst>
</a:theme>
</file>

<file path=ppt/theme/theme11.xml><?xml version="1.0" encoding="utf-8"?>
<a:theme xmlns:a="http://schemas.openxmlformats.org/drawingml/2006/main" name="Damp Folie 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ES.potx" id="{694FFCD7-730E-4027-9AF3-D536AF7CAAD5}" vid="{38DFC9EA-E2EA-4E1E-B072-4CC3D87D2355}"/>
    </a:ext>
  </a:extLst>
</a:theme>
</file>

<file path=ppt/theme/theme12.xml><?xml version="1.0" encoding="utf-8"?>
<a:theme xmlns:a="http://schemas.openxmlformats.org/drawingml/2006/main" name="Damp Folie 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ES.potx" id="{694FFCD7-730E-4027-9AF3-D536AF7CAAD5}" vid="{2C3C9DCD-6384-43FC-85CD-6C95A78AEEEF}"/>
    </a:ext>
  </a:extLst>
</a:theme>
</file>

<file path=ppt/theme/theme13.xml><?xml version="1.0" encoding="utf-8"?>
<a:theme xmlns:a="http://schemas.openxmlformats.org/drawingml/2006/main" name="Lorünser Titelfol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/>
      <a:lstStyle>
        <a:defPPr algn="l">
          <a:defRPr sz="1200" b="1" i="0" spc="100" baseline="0" dirty="0" smtClean="0">
            <a:solidFill>
              <a:schemeClr val="bg1"/>
            </a:solidFill>
            <a:latin typeface="ArialBold" pitchFamily="2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 Template ES.potx" id="{694FFCD7-730E-4027-9AF3-D536AF7CAAD5}" vid="{05A8C2ED-9E9F-48AC-A350-01B289A41195}"/>
    </a:ext>
  </a:extLst>
</a:theme>
</file>

<file path=ppt/theme/theme14.xml><?xml version="1.0" encoding="utf-8"?>
<a:theme xmlns:a="http://schemas.openxmlformats.org/drawingml/2006/main" name="Lorünser Folie 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ES.potx" id="{694FFCD7-730E-4027-9AF3-D536AF7CAAD5}" vid="{AD7ABBB7-AE39-4E8D-8E64-12A38133EA52}"/>
    </a:ext>
  </a:extLst>
</a:theme>
</file>

<file path=ppt/theme/theme15.xml><?xml version="1.0" encoding="utf-8"?>
<a:theme xmlns:a="http://schemas.openxmlformats.org/drawingml/2006/main" name="Lorünser Folie 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ES.potx" id="{694FFCD7-730E-4027-9AF3-D536AF7CAAD5}" vid="{8A6A7F67-FCDE-45FC-8C1B-28539110384E}"/>
    </a:ext>
  </a:extLst>
</a:theme>
</file>

<file path=ppt/theme/theme16.xml><?xml version="1.0" encoding="utf-8"?>
<a:theme xmlns:a="http://schemas.openxmlformats.org/drawingml/2006/main" name="Leere_Fol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ES.potx" id="{694FFCD7-730E-4027-9AF3-D536AF7CAAD5}" vid="{8A6A7F67-FCDE-45FC-8C1B-28539110384E}"/>
    </a:ext>
  </a:extLst>
</a:theme>
</file>

<file path=ppt/theme/theme1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S Folie 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ES.potx" id="{694FFCD7-730E-4027-9AF3-D536AF7CAAD5}" vid="{EB20E092-B57E-4ADE-BF7A-9E913E687EDF}"/>
    </a:ext>
  </a:extLst>
</a:theme>
</file>

<file path=ppt/theme/theme3.xml><?xml version="1.0" encoding="utf-8"?>
<a:theme xmlns:a="http://schemas.openxmlformats.org/drawingml/2006/main" name="ES Folie 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ES.potx" id="{694FFCD7-730E-4027-9AF3-D536AF7CAAD5}" vid="{30520A3E-6D9D-4CC9-B55B-80BF77102E75}"/>
    </a:ext>
  </a:extLst>
</a:theme>
</file>

<file path=ppt/theme/theme4.xml><?xml version="1.0" encoding="utf-8"?>
<a:theme xmlns:a="http://schemas.openxmlformats.org/drawingml/2006/main" name="ES Folie 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ES.potx" id="{694FFCD7-730E-4027-9AF3-D536AF7CAAD5}" vid="{B549F08C-1C4F-4096-9506-9D6BA71ADC54}"/>
    </a:ext>
  </a:extLst>
</a:theme>
</file>

<file path=ppt/theme/theme5.xml><?xml version="1.0" encoding="utf-8"?>
<a:theme xmlns:a="http://schemas.openxmlformats.org/drawingml/2006/main" name="MO Titelfol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/>
      <a:lstStyle>
        <a:defPPr algn="l">
          <a:defRPr sz="1200" b="1" i="0" spc="100" baseline="0" dirty="0" smtClean="0">
            <a:solidFill>
              <a:schemeClr val="bg1"/>
            </a:solidFill>
            <a:latin typeface="ArialBold" pitchFamily="2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 Template ES.potx" id="{694FFCD7-730E-4027-9AF3-D536AF7CAAD5}" vid="{3F70F6F0-910A-4466-91E4-291F3107DC0E}"/>
    </a:ext>
  </a:extLst>
</a:theme>
</file>

<file path=ppt/theme/theme6.xml><?xml version="1.0" encoding="utf-8"?>
<a:theme xmlns:a="http://schemas.openxmlformats.org/drawingml/2006/main" name="MO Folie 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ES.potx" id="{694FFCD7-730E-4027-9AF3-D536AF7CAAD5}" vid="{566B7969-C22E-4C3E-95D1-113927AC5EA1}"/>
    </a:ext>
  </a:extLst>
</a:theme>
</file>

<file path=ppt/theme/theme7.xml><?xml version="1.0" encoding="utf-8"?>
<a:theme xmlns:a="http://schemas.openxmlformats.org/drawingml/2006/main" name="MO Folie 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ES.potx" id="{694FFCD7-730E-4027-9AF3-D536AF7CAAD5}" vid="{A05A3D15-A0E2-4D91-B5C0-412D756DB69A}"/>
    </a:ext>
  </a:extLst>
</a:theme>
</file>

<file path=ppt/theme/theme8.xml><?xml version="1.0" encoding="utf-8"?>
<a:theme xmlns:a="http://schemas.openxmlformats.org/drawingml/2006/main" name="MO Folie 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ES.potx" id="{694FFCD7-730E-4027-9AF3-D536AF7CAAD5}" vid="{7CB2AAC7-F1AB-45DD-AF6B-814EE9037204}"/>
    </a:ext>
  </a:extLst>
</a:theme>
</file>

<file path=ppt/theme/theme9.xml><?xml version="1.0" encoding="utf-8"?>
<a:theme xmlns:a="http://schemas.openxmlformats.org/drawingml/2006/main" name="Damp Titelfol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/>
      <a:lstStyle>
        <a:defPPr algn="l">
          <a:defRPr sz="1200" b="1" i="0" spc="100" baseline="0" dirty="0" smtClean="0">
            <a:solidFill>
              <a:schemeClr val="bg1"/>
            </a:solidFill>
            <a:latin typeface="ArialBold" pitchFamily="2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 Template ES.potx" id="{694FFCD7-730E-4027-9AF3-D536AF7CAAD5}" vid="{918F4202-CECD-4348-AB94-EB6884F9119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 Template ES</Template>
  <TotalTime>0</TotalTime>
  <Words>20</Words>
  <Application>Microsoft Office PowerPoint</Application>
  <PresentationFormat>Bildschirmpräsentation (16:9)</PresentationFormat>
  <Paragraphs>4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16</vt:i4>
      </vt:variant>
      <vt:variant>
        <vt:lpstr>Folientitel</vt:lpstr>
      </vt:variant>
      <vt:variant>
        <vt:i4>19</vt:i4>
      </vt:variant>
    </vt:vector>
  </HeadingPairs>
  <TitlesOfParts>
    <vt:vector size="40" baseType="lpstr">
      <vt:lpstr>Arial</vt:lpstr>
      <vt:lpstr>Arial Black</vt:lpstr>
      <vt:lpstr>Calibri</vt:lpstr>
      <vt:lpstr>Tw Cen MT</vt:lpstr>
      <vt:lpstr>Wingdings</vt:lpstr>
      <vt:lpstr>ES Titelfolie</vt:lpstr>
      <vt:lpstr>ES Folie A</vt:lpstr>
      <vt:lpstr>ES Folie B</vt:lpstr>
      <vt:lpstr>ES Folie C</vt:lpstr>
      <vt:lpstr>MO Titelfolie</vt:lpstr>
      <vt:lpstr>MO Folie A</vt:lpstr>
      <vt:lpstr>MO Folie B</vt:lpstr>
      <vt:lpstr>MO Folie C</vt:lpstr>
      <vt:lpstr>Damp Titelfolie</vt:lpstr>
      <vt:lpstr>Damp Folie A</vt:lpstr>
      <vt:lpstr>Damp Folie B</vt:lpstr>
      <vt:lpstr>Damp Folie C</vt:lpstr>
      <vt:lpstr>Lorünser Titelfolie</vt:lpstr>
      <vt:lpstr>Lorünser Folie A</vt:lpstr>
      <vt:lpstr>Lorünser Folie B</vt:lpstr>
      <vt:lpstr>Leere_Folie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Space for your content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Harrer-Ficsor Christiane</dc:creator>
  <cp:lastModifiedBy>Knill Marie-Theres</cp:lastModifiedBy>
  <cp:revision>6</cp:revision>
  <cp:lastPrinted>2019-05-29T12:56:57Z</cp:lastPrinted>
  <dcterms:created xsi:type="dcterms:W3CDTF">2026-02-06T10:31:45Z</dcterms:created>
  <dcterms:modified xsi:type="dcterms:W3CDTF">2026-03-06T09:47:47Z</dcterms:modified>
</cp:coreProperties>
</file>